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5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FC613-04CD-4607-A6F7-1B7CD65A589D}" type="doc">
      <dgm:prSet loTypeId="urn:microsoft.com/office/officeart/2005/8/layout/vList2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da-DK"/>
        </a:p>
      </dgm:t>
    </dgm:pt>
    <dgm:pt modelId="{EC95B2B3-CA1F-4B69-A291-0A6AA37CB259}">
      <dgm:prSet phldrT="[Tekst]"/>
      <dgm:spPr/>
      <dgm:t>
        <a:bodyPr/>
        <a:lstStyle/>
        <a:p>
          <a:pPr algn="ctr"/>
          <a:r>
            <a:rPr lang="da-DK" dirty="0">
              <a:latin typeface="Abadi Extra Light" panose="020B0204020104020204" pitchFamily="34" charset="0"/>
            </a:rPr>
            <a:t>S       75-90 cm</a:t>
          </a:r>
        </a:p>
      </dgm:t>
    </dgm:pt>
    <dgm:pt modelId="{0FEB29E3-FEB7-409C-BA0C-3A941834CC37}" type="parTrans" cxnId="{4F71263D-7C6D-4147-959B-8300614BC6BE}">
      <dgm:prSet/>
      <dgm:spPr/>
      <dgm:t>
        <a:bodyPr/>
        <a:lstStyle/>
        <a:p>
          <a:endParaRPr lang="da-DK"/>
        </a:p>
      </dgm:t>
    </dgm:pt>
    <dgm:pt modelId="{072B59F5-75F3-4221-8A7A-5A8131F3286B}" type="sibTrans" cxnId="{4F71263D-7C6D-4147-959B-8300614BC6BE}">
      <dgm:prSet/>
      <dgm:spPr/>
      <dgm:t>
        <a:bodyPr/>
        <a:lstStyle/>
        <a:p>
          <a:endParaRPr lang="da-DK"/>
        </a:p>
      </dgm:t>
    </dgm:pt>
    <dgm:pt modelId="{57F27C4B-7C49-4129-A47B-88B315A450E7}">
      <dgm:prSet phldrT="[Tekst]"/>
      <dgm:spPr/>
      <dgm:t>
        <a:bodyPr/>
        <a:lstStyle/>
        <a:p>
          <a:pPr algn="ctr"/>
          <a:r>
            <a:rPr lang="da-DK" dirty="0">
              <a:latin typeface="Abadi Extra Light" panose="020B0204020104020204" pitchFamily="34" charset="0"/>
            </a:rPr>
            <a:t>M      90-105 cm</a:t>
          </a:r>
        </a:p>
      </dgm:t>
    </dgm:pt>
    <dgm:pt modelId="{091F77D6-1CF3-465F-BADE-6F4F422F19F7}" type="parTrans" cxnId="{4B2A9B94-40F5-4373-9E29-B3D2E062D37D}">
      <dgm:prSet/>
      <dgm:spPr/>
      <dgm:t>
        <a:bodyPr/>
        <a:lstStyle/>
        <a:p>
          <a:endParaRPr lang="da-DK"/>
        </a:p>
      </dgm:t>
    </dgm:pt>
    <dgm:pt modelId="{B08249F6-7FFB-4675-AF79-7389823E05A4}" type="sibTrans" cxnId="{4B2A9B94-40F5-4373-9E29-B3D2E062D37D}">
      <dgm:prSet/>
      <dgm:spPr/>
      <dgm:t>
        <a:bodyPr/>
        <a:lstStyle/>
        <a:p>
          <a:endParaRPr lang="da-DK"/>
        </a:p>
      </dgm:t>
    </dgm:pt>
    <dgm:pt modelId="{2E6037F9-54E3-4D1C-8375-B9733610DBE0}">
      <dgm:prSet phldrT="[Tekst]"/>
      <dgm:spPr/>
      <dgm:t>
        <a:bodyPr/>
        <a:lstStyle/>
        <a:p>
          <a:pPr algn="ctr"/>
          <a:r>
            <a:rPr lang="da-DK" dirty="0">
              <a:latin typeface="Abadi Extra Light" panose="020B0204020104020204" pitchFamily="34" charset="0"/>
            </a:rPr>
            <a:t>L       105-120 cm</a:t>
          </a:r>
        </a:p>
      </dgm:t>
    </dgm:pt>
    <dgm:pt modelId="{8B657EC8-503A-43A8-83FE-85A107A42AA8}" type="parTrans" cxnId="{FF116E05-BDAD-4FFD-8F3C-1ABBB6906D7D}">
      <dgm:prSet/>
      <dgm:spPr/>
      <dgm:t>
        <a:bodyPr/>
        <a:lstStyle/>
        <a:p>
          <a:endParaRPr lang="da-DK"/>
        </a:p>
      </dgm:t>
    </dgm:pt>
    <dgm:pt modelId="{850EC6D2-3C17-4145-B7FF-8C4F345710AB}" type="sibTrans" cxnId="{FF116E05-BDAD-4FFD-8F3C-1ABBB6906D7D}">
      <dgm:prSet/>
      <dgm:spPr/>
      <dgm:t>
        <a:bodyPr/>
        <a:lstStyle/>
        <a:p>
          <a:endParaRPr lang="da-DK"/>
        </a:p>
      </dgm:t>
    </dgm:pt>
    <dgm:pt modelId="{65078744-363D-4CD5-B9A3-1CEB56650D7A}">
      <dgm:prSet phldrT="[Tekst]"/>
      <dgm:spPr/>
      <dgm:t>
        <a:bodyPr/>
        <a:lstStyle/>
        <a:p>
          <a:pPr algn="ctr"/>
          <a:r>
            <a:rPr lang="da-DK" dirty="0">
              <a:latin typeface="Abadi Extra Light" panose="020B0204020104020204" pitchFamily="34" charset="0"/>
            </a:rPr>
            <a:t>XL     120-135 cm</a:t>
          </a:r>
        </a:p>
      </dgm:t>
    </dgm:pt>
    <dgm:pt modelId="{49A26FB6-9671-4F17-A0CB-B25808AAB010}" type="parTrans" cxnId="{47D6DDDB-46BC-4FA1-AE09-A5F81953A924}">
      <dgm:prSet/>
      <dgm:spPr/>
      <dgm:t>
        <a:bodyPr/>
        <a:lstStyle/>
        <a:p>
          <a:endParaRPr lang="da-DK"/>
        </a:p>
      </dgm:t>
    </dgm:pt>
    <dgm:pt modelId="{2B153C63-01E7-430C-909C-E009DEF19898}" type="sibTrans" cxnId="{47D6DDDB-46BC-4FA1-AE09-A5F81953A924}">
      <dgm:prSet/>
      <dgm:spPr/>
      <dgm:t>
        <a:bodyPr/>
        <a:lstStyle/>
        <a:p>
          <a:endParaRPr lang="da-DK"/>
        </a:p>
      </dgm:t>
    </dgm:pt>
    <dgm:pt modelId="{01B6DE4D-7E3E-43FE-882F-1085FC8D9303}">
      <dgm:prSet phldrT="[Tekst]"/>
      <dgm:spPr/>
      <dgm:t>
        <a:bodyPr/>
        <a:lstStyle/>
        <a:p>
          <a:pPr algn="ctr"/>
          <a:r>
            <a:rPr lang="da-DK" dirty="0">
              <a:latin typeface="Abadi Extra Light" panose="020B0204020104020204" pitchFamily="34" charset="0"/>
            </a:rPr>
            <a:t>XXL  135-148 cm</a:t>
          </a:r>
        </a:p>
      </dgm:t>
    </dgm:pt>
    <dgm:pt modelId="{B5CA7A65-7819-4331-8574-98E29817A0B8}" type="parTrans" cxnId="{AB54B582-01C7-4D4F-A82E-0C949412D82F}">
      <dgm:prSet/>
      <dgm:spPr/>
      <dgm:t>
        <a:bodyPr/>
        <a:lstStyle/>
        <a:p>
          <a:endParaRPr lang="da-DK"/>
        </a:p>
      </dgm:t>
    </dgm:pt>
    <dgm:pt modelId="{8F338233-A2FD-47E9-B33B-0EB89BC0B275}" type="sibTrans" cxnId="{AB54B582-01C7-4D4F-A82E-0C949412D82F}">
      <dgm:prSet/>
      <dgm:spPr/>
      <dgm:t>
        <a:bodyPr/>
        <a:lstStyle/>
        <a:p>
          <a:endParaRPr lang="da-DK"/>
        </a:p>
      </dgm:t>
    </dgm:pt>
    <dgm:pt modelId="{ED9FBF69-BCBA-4B53-ABC6-0D1B3D610E06}" type="pres">
      <dgm:prSet presAssocID="{47DFC613-04CD-4607-A6F7-1B7CD65A589D}" presName="linear" presStyleCnt="0">
        <dgm:presLayoutVars>
          <dgm:animLvl val="lvl"/>
          <dgm:resizeHandles val="exact"/>
        </dgm:presLayoutVars>
      </dgm:prSet>
      <dgm:spPr/>
    </dgm:pt>
    <dgm:pt modelId="{88682CB1-B052-4186-93F0-C6F8690D0F5A}" type="pres">
      <dgm:prSet presAssocID="{EC95B2B3-CA1F-4B69-A291-0A6AA37CB25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6DE9106-7591-42A5-8DFA-156AD364F240}" type="pres">
      <dgm:prSet presAssocID="{072B59F5-75F3-4221-8A7A-5A8131F3286B}" presName="spacer" presStyleCnt="0"/>
      <dgm:spPr/>
    </dgm:pt>
    <dgm:pt modelId="{3883DB01-2CF4-4390-8184-6C2DE3B360DA}" type="pres">
      <dgm:prSet presAssocID="{57F27C4B-7C49-4129-A47B-88B315A450E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A9DECFF-89E4-4741-93B6-A60E1EAB6183}" type="pres">
      <dgm:prSet presAssocID="{B08249F6-7FFB-4675-AF79-7389823E05A4}" presName="spacer" presStyleCnt="0"/>
      <dgm:spPr/>
    </dgm:pt>
    <dgm:pt modelId="{17A9849C-F561-4109-8107-EEB420A27A56}" type="pres">
      <dgm:prSet presAssocID="{2E6037F9-54E3-4D1C-8375-B9733610DBE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0A7DAFF-BD96-4B09-B362-3FEBE0DDD871}" type="pres">
      <dgm:prSet presAssocID="{850EC6D2-3C17-4145-B7FF-8C4F345710AB}" presName="spacer" presStyleCnt="0"/>
      <dgm:spPr/>
    </dgm:pt>
    <dgm:pt modelId="{EB195A93-616D-47F5-B45F-F936F2E1A69C}" type="pres">
      <dgm:prSet presAssocID="{65078744-363D-4CD5-B9A3-1CEB56650D7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E0AEC46-BC40-48D2-A6BD-5DEDE1B075D7}" type="pres">
      <dgm:prSet presAssocID="{2B153C63-01E7-430C-909C-E009DEF19898}" presName="spacer" presStyleCnt="0"/>
      <dgm:spPr/>
    </dgm:pt>
    <dgm:pt modelId="{8C1F7D4E-F143-4D4C-800C-87AD4AE70A80}" type="pres">
      <dgm:prSet presAssocID="{01B6DE4D-7E3E-43FE-882F-1085FC8D930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F116E05-BDAD-4FFD-8F3C-1ABBB6906D7D}" srcId="{47DFC613-04CD-4607-A6F7-1B7CD65A589D}" destId="{2E6037F9-54E3-4D1C-8375-B9733610DBE0}" srcOrd="2" destOrd="0" parTransId="{8B657EC8-503A-43A8-83FE-85A107A42AA8}" sibTransId="{850EC6D2-3C17-4145-B7FF-8C4F345710AB}"/>
    <dgm:cxn modelId="{681EC508-9E08-4E71-BE10-B91F623CD1F8}" type="presOf" srcId="{2E6037F9-54E3-4D1C-8375-B9733610DBE0}" destId="{17A9849C-F561-4109-8107-EEB420A27A56}" srcOrd="0" destOrd="0" presId="urn:microsoft.com/office/officeart/2005/8/layout/vList2"/>
    <dgm:cxn modelId="{8A9C7409-9860-4BFA-89D6-236BC7002471}" type="presOf" srcId="{65078744-363D-4CD5-B9A3-1CEB56650D7A}" destId="{EB195A93-616D-47F5-B45F-F936F2E1A69C}" srcOrd="0" destOrd="0" presId="urn:microsoft.com/office/officeart/2005/8/layout/vList2"/>
    <dgm:cxn modelId="{76F8C92B-4216-48F7-9C39-AD4F176E5C56}" type="presOf" srcId="{01B6DE4D-7E3E-43FE-882F-1085FC8D9303}" destId="{8C1F7D4E-F143-4D4C-800C-87AD4AE70A80}" srcOrd="0" destOrd="0" presId="urn:microsoft.com/office/officeart/2005/8/layout/vList2"/>
    <dgm:cxn modelId="{4F71263D-7C6D-4147-959B-8300614BC6BE}" srcId="{47DFC613-04CD-4607-A6F7-1B7CD65A589D}" destId="{EC95B2B3-CA1F-4B69-A291-0A6AA37CB259}" srcOrd="0" destOrd="0" parTransId="{0FEB29E3-FEB7-409C-BA0C-3A941834CC37}" sibTransId="{072B59F5-75F3-4221-8A7A-5A8131F3286B}"/>
    <dgm:cxn modelId="{0E8A2960-A431-4D40-97EB-3203EAD7B020}" type="presOf" srcId="{EC95B2B3-CA1F-4B69-A291-0A6AA37CB259}" destId="{88682CB1-B052-4186-93F0-C6F8690D0F5A}" srcOrd="0" destOrd="0" presId="urn:microsoft.com/office/officeart/2005/8/layout/vList2"/>
    <dgm:cxn modelId="{C1747047-19E7-4868-802C-AA0D71B5404F}" type="presOf" srcId="{47DFC613-04CD-4607-A6F7-1B7CD65A589D}" destId="{ED9FBF69-BCBA-4B53-ABC6-0D1B3D610E06}" srcOrd="0" destOrd="0" presId="urn:microsoft.com/office/officeart/2005/8/layout/vList2"/>
    <dgm:cxn modelId="{AB54B582-01C7-4D4F-A82E-0C949412D82F}" srcId="{47DFC613-04CD-4607-A6F7-1B7CD65A589D}" destId="{01B6DE4D-7E3E-43FE-882F-1085FC8D9303}" srcOrd="4" destOrd="0" parTransId="{B5CA7A65-7819-4331-8574-98E29817A0B8}" sibTransId="{8F338233-A2FD-47E9-B33B-0EB89BC0B275}"/>
    <dgm:cxn modelId="{4B2A9B94-40F5-4373-9E29-B3D2E062D37D}" srcId="{47DFC613-04CD-4607-A6F7-1B7CD65A589D}" destId="{57F27C4B-7C49-4129-A47B-88B315A450E7}" srcOrd="1" destOrd="0" parTransId="{091F77D6-1CF3-465F-BADE-6F4F422F19F7}" sibTransId="{B08249F6-7FFB-4675-AF79-7389823E05A4}"/>
    <dgm:cxn modelId="{D289BCD3-6181-4045-9BBC-8DDC49287545}" type="presOf" srcId="{57F27C4B-7C49-4129-A47B-88B315A450E7}" destId="{3883DB01-2CF4-4390-8184-6C2DE3B360DA}" srcOrd="0" destOrd="0" presId="urn:microsoft.com/office/officeart/2005/8/layout/vList2"/>
    <dgm:cxn modelId="{47D6DDDB-46BC-4FA1-AE09-A5F81953A924}" srcId="{47DFC613-04CD-4607-A6F7-1B7CD65A589D}" destId="{65078744-363D-4CD5-B9A3-1CEB56650D7A}" srcOrd="3" destOrd="0" parTransId="{49A26FB6-9671-4F17-A0CB-B25808AAB010}" sibTransId="{2B153C63-01E7-430C-909C-E009DEF19898}"/>
    <dgm:cxn modelId="{031A411A-D715-4589-9B33-2352507E179D}" type="presParOf" srcId="{ED9FBF69-BCBA-4B53-ABC6-0D1B3D610E06}" destId="{88682CB1-B052-4186-93F0-C6F8690D0F5A}" srcOrd="0" destOrd="0" presId="urn:microsoft.com/office/officeart/2005/8/layout/vList2"/>
    <dgm:cxn modelId="{FAF0B935-25AF-4553-BC2E-EEA448C46348}" type="presParOf" srcId="{ED9FBF69-BCBA-4B53-ABC6-0D1B3D610E06}" destId="{46DE9106-7591-42A5-8DFA-156AD364F240}" srcOrd="1" destOrd="0" presId="urn:microsoft.com/office/officeart/2005/8/layout/vList2"/>
    <dgm:cxn modelId="{4B281CDE-D37B-4A4A-B89C-58ED66FB5A44}" type="presParOf" srcId="{ED9FBF69-BCBA-4B53-ABC6-0D1B3D610E06}" destId="{3883DB01-2CF4-4390-8184-6C2DE3B360DA}" srcOrd="2" destOrd="0" presId="urn:microsoft.com/office/officeart/2005/8/layout/vList2"/>
    <dgm:cxn modelId="{302A563A-79B5-4034-868C-717185A6B4E1}" type="presParOf" srcId="{ED9FBF69-BCBA-4B53-ABC6-0D1B3D610E06}" destId="{1A9DECFF-89E4-4741-93B6-A60E1EAB6183}" srcOrd="3" destOrd="0" presId="urn:microsoft.com/office/officeart/2005/8/layout/vList2"/>
    <dgm:cxn modelId="{36FA973F-B084-4632-93F4-D9E356C71F43}" type="presParOf" srcId="{ED9FBF69-BCBA-4B53-ABC6-0D1B3D610E06}" destId="{17A9849C-F561-4109-8107-EEB420A27A56}" srcOrd="4" destOrd="0" presId="urn:microsoft.com/office/officeart/2005/8/layout/vList2"/>
    <dgm:cxn modelId="{390A34C9-6898-43E0-960C-D604033A745F}" type="presParOf" srcId="{ED9FBF69-BCBA-4B53-ABC6-0D1B3D610E06}" destId="{80A7DAFF-BD96-4B09-B362-3FEBE0DDD871}" srcOrd="5" destOrd="0" presId="urn:microsoft.com/office/officeart/2005/8/layout/vList2"/>
    <dgm:cxn modelId="{24E8D54B-3B56-41C4-936A-D5CC427C9211}" type="presParOf" srcId="{ED9FBF69-BCBA-4B53-ABC6-0D1B3D610E06}" destId="{EB195A93-616D-47F5-B45F-F936F2E1A69C}" srcOrd="6" destOrd="0" presId="urn:microsoft.com/office/officeart/2005/8/layout/vList2"/>
    <dgm:cxn modelId="{DEE06E00-1367-400C-A152-11A820BFA284}" type="presParOf" srcId="{ED9FBF69-BCBA-4B53-ABC6-0D1B3D610E06}" destId="{7E0AEC46-BC40-48D2-A6BD-5DEDE1B075D7}" srcOrd="7" destOrd="0" presId="urn:microsoft.com/office/officeart/2005/8/layout/vList2"/>
    <dgm:cxn modelId="{422C27CA-547C-475E-A184-8F16B60524EC}" type="presParOf" srcId="{ED9FBF69-BCBA-4B53-ABC6-0D1B3D610E06}" destId="{8C1F7D4E-F143-4D4C-800C-87AD4AE70A8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82CB1-B052-4186-93F0-C6F8690D0F5A}">
      <dsp:nvSpPr>
        <dsp:cNvPr id="0" name=""/>
        <dsp:cNvSpPr/>
      </dsp:nvSpPr>
      <dsp:spPr>
        <a:xfrm>
          <a:off x="0" y="36657"/>
          <a:ext cx="2381784" cy="38376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latin typeface="Abadi Extra Light" panose="020B0204020104020204" pitchFamily="34" charset="0"/>
            </a:rPr>
            <a:t>S       75-90 cm</a:t>
          </a:r>
        </a:p>
      </dsp:txBody>
      <dsp:txXfrm>
        <a:off x="18734" y="55391"/>
        <a:ext cx="2344316" cy="346292"/>
      </dsp:txXfrm>
    </dsp:sp>
    <dsp:sp modelId="{3883DB01-2CF4-4390-8184-6C2DE3B360DA}">
      <dsp:nvSpPr>
        <dsp:cNvPr id="0" name=""/>
        <dsp:cNvSpPr/>
      </dsp:nvSpPr>
      <dsp:spPr>
        <a:xfrm>
          <a:off x="0" y="466497"/>
          <a:ext cx="2381784" cy="38376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latin typeface="Abadi Extra Light" panose="020B0204020104020204" pitchFamily="34" charset="0"/>
            </a:rPr>
            <a:t>M      90-105 cm</a:t>
          </a:r>
        </a:p>
      </dsp:txBody>
      <dsp:txXfrm>
        <a:off x="18734" y="485231"/>
        <a:ext cx="2344316" cy="346292"/>
      </dsp:txXfrm>
    </dsp:sp>
    <dsp:sp modelId="{17A9849C-F561-4109-8107-EEB420A27A56}">
      <dsp:nvSpPr>
        <dsp:cNvPr id="0" name=""/>
        <dsp:cNvSpPr/>
      </dsp:nvSpPr>
      <dsp:spPr>
        <a:xfrm>
          <a:off x="0" y="896337"/>
          <a:ext cx="2381784" cy="38376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latin typeface="Abadi Extra Light" panose="020B0204020104020204" pitchFamily="34" charset="0"/>
            </a:rPr>
            <a:t>L       105-120 cm</a:t>
          </a:r>
        </a:p>
      </dsp:txBody>
      <dsp:txXfrm>
        <a:off x="18734" y="915071"/>
        <a:ext cx="2344316" cy="346292"/>
      </dsp:txXfrm>
    </dsp:sp>
    <dsp:sp modelId="{EB195A93-616D-47F5-B45F-F936F2E1A69C}">
      <dsp:nvSpPr>
        <dsp:cNvPr id="0" name=""/>
        <dsp:cNvSpPr/>
      </dsp:nvSpPr>
      <dsp:spPr>
        <a:xfrm>
          <a:off x="0" y="1326178"/>
          <a:ext cx="2381784" cy="38376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latin typeface="Abadi Extra Light" panose="020B0204020104020204" pitchFamily="34" charset="0"/>
            </a:rPr>
            <a:t>XL     120-135 cm</a:t>
          </a:r>
        </a:p>
      </dsp:txBody>
      <dsp:txXfrm>
        <a:off x="18734" y="1344912"/>
        <a:ext cx="2344316" cy="346292"/>
      </dsp:txXfrm>
    </dsp:sp>
    <dsp:sp modelId="{8C1F7D4E-F143-4D4C-800C-87AD4AE70A80}">
      <dsp:nvSpPr>
        <dsp:cNvPr id="0" name=""/>
        <dsp:cNvSpPr/>
      </dsp:nvSpPr>
      <dsp:spPr>
        <a:xfrm>
          <a:off x="0" y="1756018"/>
          <a:ext cx="2381784" cy="38376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latin typeface="Abadi Extra Light" panose="020B0204020104020204" pitchFamily="34" charset="0"/>
            </a:rPr>
            <a:t>XXL  135-148 cm</a:t>
          </a:r>
        </a:p>
      </dsp:txBody>
      <dsp:txXfrm>
        <a:off x="18734" y="1774752"/>
        <a:ext cx="2344316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CA69D-55E0-44D4-8183-13EC9683F8A0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9EB25-60FA-4434-9638-F2C51D7BEF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793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EB25-60FA-4434-9638-F2C51D7BEF0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430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8448-B3B2-48CD-B203-5DAF9D7E9ECB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7C47-6C0A-4069-B813-189BF27F8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527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8448-B3B2-48CD-B203-5DAF9D7E9ECB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7C47-6C0A-4069-B813-189BF27F8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590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8448-B3B2-48CD-B203-5DAF9D7E9ECB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7C47-6C0A-4069-B813-189BF27F8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212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8448-B3B2-48CD-B203-5DAF9D7E9ECB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7C47-6C0A-4069-B813-189BF27F8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672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8448-B3B2-48CD-B203-5DAF9D7E9ECB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7C47-6C0A-4069-B813-189BF27F8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697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8448-B3B2-48CD-B203-5DAF9D7E9ECB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7C47-6C0A-4069-B813-189BF27F8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664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8448-B3B2-48CD-B203-5DAF9D7E9ECB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7C47-6C0A-4069-B813-189BF27F8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891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8448-B3B2-48CD-B203-5DAF9D7E9ECB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7C47-6C0A-4069-B813-189BF27F8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71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8448-B3B2-48CD-B203-5DAF9D7E9ECB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7C47-6C0A-4069-B813-189BF27F8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040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8448-B3B2-48CD-B203-5DAF9D7E9ECB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7C47-6C0A-4069-B813-189BF27F8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983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8448-B3B2-48CD-B203-5DAF9D7E9ECB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7C47-6C0A-4069-B813-189BF27F8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614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1B8448-B3B2-48CD-B203-5DAF9D7E9ECB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B77C47-6C0A-4069-B813-189BF27F8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111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diagramLayout" Target="../diagrams/layout1.xml"/><Relationship Id="rId18" Type="http://schemas.openxmlformats.org/officeDocument/2006/relationships/hyperlink" Target="http://www.hardam-shop.dk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diagramData" Target="../diagrams/data1.xml"/><Relationship Id="rId17" Type="http://schemas.openxmlformats.org/officeDocument/2006/relationships/hyperlink" Target="mailto:post@hardam.dk" TargetMode="Externa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diagramColors" Target="../diagrams/colors1.xml"/><Relationship Id="rId10" Type="http://schemas.microsoft.com/office/2007/relationships/hdphoto" Target="../media/hdphoto4.wdp"/><Relationship Id="rId19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øj, person, mave, Undertøj&#10;&#10;Automatisk genereret beskrivelse">
            <a:extLst>
              <a:ext uri="{FF2B5EF4-FFF2-40B4-BE49-F238E27FC236}">
                <a16:creationId xmlns:a16="http://schemas.microsoft.com/office/drawing/2014/main" id="{61E07E61-456C-BEEA-E7B8-E503DDFFB5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1" b="97671" l="1553" r="96429">
                        <a14:foregroundMark x1="17702" y1="49689" x2="6211" y2="29814"/>
                        <a14:foregroundMark x1="6211" y1="29814" x2="36491" y2="31677"/>
                        <a14:foregroundMark x1="36491" y1="31677" x2="33075" y2="8696"/>
                        <a14:foregroundMark x1="33075" y1="8696" x2="64752" y2="4814"/>
                        <a14:foregroundMark x1="64752" y1="4814" x2="76398" y2="28727"/>
                        <a14:foregroundMark x1="76398" y1="28727" x2="98913" y2="31832"/>
                        <a14:foregroundMark x1="98913" y1="31832" x2="84783" y2="49068"/>
                        <a14:foregroundMark x1="84783" y1="49068" x2="89596" y2="71273"/>
                        <a14:foregroundMark x1="89596" y1="71273" x2="69255" y2="77950"/>
                        <a14:foregroundMark x1="69255" y1="77950" x2="51242" y2="91615"/>
                        <a14:foregroundMark x1="51242" y1="91615" x2="40528" y2="65839"/>
                        <a14:foregroundMark x1="40528" y1="65839" x2="41770" y2="60870"/>
                        <a14:foregroundMark x1="28727" y1="2484" x2="61025" y2="3261"/>
                        <a14:foregroundMark x1="61025" y1="3261" x2="75932" y2="18944"/>
                        <a14:foregroundMark x1="75932" y1="18944" x2="71584" y2="28727"/>
                        <a14:foregroundMark x1="6056" y1="32298" x2="10248" y2="51398"/>
                        <a14:foregroundMark x1="1708" y1="38665" x2="3882" y2="34627"/>
                        <a14:foregroundMark x1="34317" y1="71894" x2="47516" y2="93944"/>
                        <a14:foregroundMark x1="47516" y1="93944" x2="56366" y2="78571"/>
                        <a14:foregroundMark x1="67391" y1="82298" x2="79814" y2="63509"/>
                        <a14:foregroundMark x1="79814" y1="63509" x2="79348" y2="61646"/>
                        <a14:foregroundMark x1="84627" y1="72360" x2="64441" y2="70497"/>
                        <a14:foregroundMark x1="71584" y1="86025" x2="82143" y2="67702"/>
                        <a14:foregroundMark x1="68012" y1="78727" x2="80435" y2="63354"/>
                        <a14:foregroundMark x1="89596" y1="84627" x2="70963" y2="81522"/>
                        <a14:foregroundMark x1="61957" y1="81522" x2="86180" y2="85404"/>
                        <a14:foregroundMark x1="86180" y1="85404" x2="87422" y2="86025"/>
                        <a14:foregroundMark x1="88975" y1="90373" x2="67702" y2="93944"/>
                        <a14:foregroundMark x1="67702" y1="93944" x2="90528" y2="86957"/>
                        <a14:foregroundMark x1="90528" y1="86957" x2="88665" y2="80435"/>
                        <a14:foregroundMark x1="93478" y1="89596" x2="65062" y2="97826"/>
                        <a14:foregroundMark x1="65062" y1="97826" x2="38975" y2="97516"/>
                        <a14:foregroundMark x1="93944" y1="31832" x2="96429" y2="36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1977077"/>
            <a:ext cx="2931408" cy="2931408"/>
          </a:xfrm>
          <a:prstGeom prst="rect">
            <a:avLst/>
          </a:prstGeom>
        </p:spPr>
      </p:pic>
      <p:pic>
        <p:nvPicPr>
          <p:cNvPr id="8" name="Billede 7" descr="Et billede, der indeholder tøj, Shorts, underbukser, person&#10;&#10;Automatisk genereret beskrivelse">
            <a:extLst>
              <a:ext uri="{FF2B5EF4-FFF2-40B4-BE49-F238E27FC236}">
                <a16:creationId xmlns:a16="http://schemas.microsoft.com/office/drawing/2014/main" id="{013AD96F-F5E0-E040-9596-D60E72C370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95" b="95284" l="8253" r="94855">
                        <a14:foregroundMark x1="27974" y1="14255" x2="64952" y2="16399"/>
                        <a14:foregroundMark x1="14041" y1="62594" x2="14898" y2="75348"/>
                        <a14:foregroundMark x1="14898" y1="75348" x2="27438" y2="85959"/>
                        <a14:foregroundMark x1="27438" y1="85959" x2="38478" y2="74277"/>
                        <a14:foregroundMark x1="38478" y1="74277" x2="54019" y2="70525"/>
                        <a14:foregroundMark x1="54019" y1="70525" x2="79743" y2="85638"/>
                        <a14:foregroundMark x1="79743" y1="85638" x2="90461" y2="78778"/>
                        <a14:foregroundMark x1="90461" y1="78778" x2="93033" y2="63666"/>
                        <a14:foregroundMark x1="93033" y1="63666" x2="70954" y2="52197"/>
                        <a14:foregroundMark x1="88424" y1="92605" x2="73312" y2="92176"/>
                        <a14:foregroundMark x1="73312" y1="92176" x2="49946" y2="77599"/>
                        <a14:foregroundMark x1="49946" y1="77599" x2="43194" y2="88960"/>
                        <a14:foregroundMark x1="43194" y1="88960" x2="28189" y2="92176"/>
                        <a14:foregroundMark x1="28189" y1="92176" x2="11897" y2="88424"/>
                        <a14:foregroundMark x1="11897" y1="88424" x2="10718" y2="74920"/>
                        <a14:foregroundMark x1="10718" y1="74920" x2="15113" y2="61093"/>
                        <a14:foregroundMark x1="10504" y1="90461" x2="8467" y2="76635"/>
                        <a14:foregroundMark x1="8467" y1="76635" x2="11683" y2="56163"/>
                        <a14:foregroundMark x1="6109" y1="82744" x2="19400" y2="91747"/>
                        <a14:foregroundMark x1="19400" y1="91747" x2="31940" y2="90568"/>
                        <a14:foregroundMark x1="31940" y1="90568" x2="41586" y2="92605"/>
                        <a14:foregroundMark x1="22615" y1="15541" x2="52197" y2="18328"/>
                        <a14:foregroundMark x1="52197" y1="18328" x2="65059" y2="17899"/>
                        <a14:foregroundMark x1="65059" y1="17899" x2="75991" y2="19614"/>
                        <a14:foregroundMark x1="78885" y1="21329" x2="73848" y2="7717"/>
                        <a14:foregroundMark x1="73848" y1="7717" x2="52412" y2="5252"/>
                        <a14:foregroundMark x1="52412" y1="5252" x2="33441" y2="9968"/>
                        <a14:foregroundMark x1="33441" y1="9968" x2="21436" y2="17899"/>
                        <a14:foregroundMark x1="17792" y1="22508" x2="25509" y2="7610"/>
                        <a14:foregroundMark x1="25509" y1="7610" x2="39979" y2="18328"/>
                        <a14:foregroundMark x1="39979" y1="18328" x2="63451" y2="14898"/>
                        <a14:foregroundMark x1="22294" y1="6752" x2="44373" y2="5573"/>
                        <a14:foregroundMark x1="44373" y1="5573" x2="29260" y2="6109"/>
                        <a14:foregroundMark x1="29260" y1="6109" x2="37728" y2="12862"/>
                        <a14:foregroundMark x1="9753" y1="93033" x2="26367" y2="92605"/>
                        <a14:foregroundMark x1="26367" y1="92605" x2="39764" y2="93248"/>
                        <a14:foregroundMark x1="39764" y1="93248" x2="40407" y2="93033"/>
                        <a14:foregroundMark x1="55198" y1="92926" x2="73848" y2="93462"/>
                        <a14:foregroundMark x1="90032" y1="90247" x2="91747" y2="88103"/>
                        <a14:foregroundMark x1="92390" y1="87781" x2="78885" y2="94748"/>
                        <a14:foregroundMark x1="78885" y1="94748" x2="62701" y2="95070"/>
                        <a14:foregroundMark x1="45230" y1="92926" x2="41586" y2="92605"/>
                        <a14:foregroundMark x1="6217" y1="92926" x2="20686" y2="92605"/>
                        <a14:foregroundMark x1="20686" y1="92605" x2="33012" y2="95391"/>
                        <a14:foregroundMark x1="33012" y1="95391" x2="42872" y2="94534"/>
                        <a14:foregroundMark x1="55734" y1="93891" x2="60879" y2="95070"/>
                        <a14:foregroundMark x1="80279" y1="94534" x2="94855" y2="93248"/>
                        <a14:foregroundMark x1="94855" y1="93248" x2="91533" y2="88746"/>
                        <a14:foregroundMark x1="8253" y1="93033" x2="22615" y2="93462"/>
                        <a14:foregroundMark x1="22615" y1="93462" x2="11576" y2="93891"/>
                        <a14:foregroundMark x1="11147" y1="94534" x2="25509" y2="93891"/>
                        <a14:foregroundMark x1="25509" y1="93891" x2="26259" y2="94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48" t="7954" r="848" b="6583"/>
          <a:stretch/>
        </p:blipFill>
        <p:spPr bwMode="auto">
          <a:xfrm>
            <a:off x="3543637" y="6349789"/>
            <a:ext cx="2787376" cy="2381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lede 8" descr="Et billede, der indeholder tøj, Undertøj, underbukser, Shorts&#10;&#10;Automatisk genereret beskrivelse">
            <a:extLst>
              <a:ext uri="{FF2B5EF4-FFF2-40B4-BE49-F238E27FC236}">
                <a16:creationId xmlns:a16="http://schemas.microsoft.com/office/drawing/2014/main" id="{5FFD70FB-4077-3581-9634-555F7ED8C2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95" b="97143" l="1905" r="97905">
                        <a14:foregroundMark x1="17905" y1="5333" x2="54667" y2="7429"/>
                        <a14:foregroundMark x1="54667" y1="7429" x2="81143" y2="6476"/>
                        <a14:foregroundMark x1="89333" y1="60000" x2="94667" y2="82667"/>
                        <a14:foregroundMark x1="94667" y1="82667" x2="61714" y2="52952"/>
                        <a14:foregroundMark x1="61714" y1="52952" x2="74286" y2="83619"/>
                        <a14:foregroundMark x1="74286" y1="83619" x2="11810" y2="65143"/>
                        <a14:foregroundMark x1="11810" y1="65143" x2="21143" y2="86286"/>
                        <a14:foregroundMark x1="21143" y1="86286" x2="59619" y2="87619"/>
                        <a14:foregroundMark x1="59619" y1="87619" x2="56190" y2="83810"/>
                        <a14:foregroundMark x1="20000" y1="35429" x2="20000" y2="35429"/>
                        <a14:foregroundMark x1="20000" y1="35429" x2="4000" y2="56190"/>
                        <a14:foregroundMark x1="4000" y1="56190" x2="25714" y2="93524"/>
                        <a14:foregroundMark x1="25714" y1="93524" x2="76000" y2="90095"/>
                        <a14:foregroundMark x1="76000" y1="90095" x2="85524" y2="66286"/>
                        <a14:foregroundMark x1="85524" y1="66286" x2="81333" y2="47238"/>
                        <a14:foregroundMark x1="89714" y1="57905" x2="98095" y2="88762"/>
                        <a14:foregroundMark x1="98095" y1="88762" x2="23238" y2="92952"/>
                        <a14:foregroundMark x1="23238" y1="92952" x2="1905" y2="71048"/>
                        <a14:foregroundMark x1="1905" y1="71048" x2="16190" y2="23429"/>
                        <a14:foregroundMark x1="4952" y1="82095" x2="38667" y2="95048"/>
                        <a14:foregroundMark x1="38667" y1="95048" x2="83048" y2="91619"/>
                        <a14:foregroundMark x1="83048" y1="91619" x2="97333" y2="94095"/>
                        <a14:foregroundMark x1="98095" y1="95429" x2="17524" y2="91048"/>
                        <a14:foregroundMark x1="17524" y1="91048" x2="86857" y2="79238"/>
                        <a14:foregroundMark x1="86857" y1="79238" x2="44952" y2="69333"/>
                        <a14:foregroundMark x1="44952" y1="69333" x2="72000" y2="70286"/>
                        <a14:foregroundMark x1="72000" y1="70286" x2="65333" y2="61143"/>
                        <a14:foregroundMark x1="43429" y1="64190" x2="22476" y2="74476"/>
                        <a14:foregroundMark x1="22476" y1="74476" x2="43429" y2="97333"/>
                        <a14:foregroundMark x1="24952" y1="68762" x2="57714" y2="75429"/>
                        <a14:foregroundMark x1="57714" y1="75429" x2="60952" y2="49714"/>
                        <a14:foregroundMark x1="45714" y1="75619" x2="44000" y2="77333"/>
                        <a14:foregroundMark x1="44000" y1="77333" x2="44000" y2="77333"/>
                        <a14:foregroundMark x1="43048" y1="77905" x2="43048" y2="77905"/>
                        <a14:foregroundMark x1="13524" y1="3429" x2="49524" y2="3619"/>
                        <a14:foregroundMark x1="49524" y1="3619" x2="75238" y2="2095"/>
                        <a14:foregroundMark x1="75238" y1="2095" x2="80190" y2="2286"/>
                        <a14:foregroundMark x1="34857" y1="83238" x2="34857" y2="83238"/>
                        <a14:foregroundMark x1="34857" y1="83238" x2="34857" y2="83238"/>
                        <a14:foregroundMark x1="34857" y1="82857" x2="34857" y2="82857"/>
                        <a14:foregroundMark x1="39238" y1="73524" x2="39238" y2="73524"/>
                        <a14:foregroundMark x1="39238" y1="73524" x2="39238" y2="73524"/>
                        <a14:foregroundMark x1="35810" y1="75810" x2="40762" y2="81143"/>
                        <a14:foregroundMark x1="3238" y1="56000" x2="11429" y2="4381"/>
                        <a14:foregroundMark x1="3238" y1="80190" x2="22286" y2="91619"/>
                        <a14:foregroundMark x1="6095" y1="95238" x2="32000" y2="96952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14990"/>
            <a:ext cx="1979930" cy="1979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lede 9" descr="Et billede, der indeholder tøj, underbukser, Undertøj, mave&#10;&#10;Automatisk genereret beskrivelse">
            <a:extLst>
              <a:ext uri="{FF2B5EF4-FFF2-40B4-BE49-F238E27FC236}">
                <a16:creationId xmlns:a16="http://schemas.microsoft.com/office/drawing/2014/main" id="{789B5340-F340-77A4-30DA-F00ACD14F9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51" b="98833" l="4864" r="92218">
                        <a14:foregroundMark x1="36576" y1="6615" x2="61089" y2="10311"/>
                        <a14:foregroundMark x1="61089" y1="10311" x2="37743" y2="11673"/>
                        <a14:foregroundMark x1="37743" y1="11673" x2="65370" y2="11868"/>
                        <a14:foregroundMark x1="65370" y1="11868" x2="37938" y2="12257"/>
                        <a14:foregroundMark x1="37938" y1="12257" x2="53307" y2="21012"/>
                        <a14:foregroundMark x1="24903" y1="64981" x2="24903" y2="64981"/>
                        <a14:foregroundMark x1="24903" y1="64981" x2="39883" y2="83852"/>
                        <a14:foregroundMark x1="39883" y1="83852" x2="11089" y2="66148"/>
                        <a14:foregroundMark x1="55058" y1="64591" x2="74903" y2="76848"/>
                        <a14:foregroundMark x1="74903" y1="76848" x2="68872" y2="91245"/>
                        <a14:foregroundMark x1="68872" y1="91245" x2="68872" y2="91245"/>
                        <a14:foregroundMark x1="68872" y1="91245" x2="90856" y2="71595"/>
                        <a14:foregroundMark x1="90856" y1="71595" x2="90467" y2="80545"/>
                        <a14:foregroundMark x1="90467" y1="80545" x2="61673" y2="82296"/>
                        <a14:foregroundMark x1="61673" y1="82296" x2="59922" y2="79961"/>
                        <a14:foregroundMark x1="47276" y1="80545" x2="15370" y2="87354"/>
                        <a14:foregroundMark x1="15370" y1="87354" x2="12257" y2="63230"/>
                        <a14:foregroundMark x1="19066" y1="28405" x2="31128" y2="389"/>
                        <a14:foregroundMark x1="31128" y1="389" x2="61089" y2="1751"/>
                        <a14:foregroundMark x1="61089" y1="1751" x2="80156" y2="22957"/>
                        <a14:foregroundMark x1="80156" y1="22957" x2="80156" y2="23346"/>
                        <a14:foregroundMark x1="11089" y1="64591" x2="14397" y2="90661"/>
                        <a14:foregroundMark x1="14397" y1="90661" x2="39494" y2="83074"/>
                        <a14:foregroundMark x1="39494" y1="83074" x2="39883" y2="81128"/>
                        <a14:foregroundMark x1="5447" y1="70428" x2="16732" y2="95136"/>
                        <a14:foregroundMark x1="16732" y1="95136" x2="46887" y2="79377"/>
                        <a14:foregroundMark x1="46887" y1="79377" x2="42218" y2="64008"/>
                        <a14:foregroundMark x1="8949" y1="81712" x2="36965" y2="88911"/>
                        <a14:foregroundMark x1="36965" y1="88911" x2="41051" y2="73930"/>
                        <a14:foregroundMark x1="63424" y1="76265" x2="86770" y2="96693"/>
                        <a14:foregroundMark x1="86770" y1="96693" x2="78210" y2="62646"/>
                        <a14:foregroundMark x1="88327" y1="63230" x2="92412" y2="98833"/>
                        <a14:foregroundMark x1="8949" y1="77626" x2="4864" y2="73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8" y="6813699"/>
            <a:ext cx="2239495" cy="2239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utediagram: Proces 15">
            <a:extLst>
              <a:ext uri="{FF2B5EF4-FFF2-40B4-BE49-F238E27FC236}">
                <a16:creationId xmlns:a16="http://schemas.microsoft.com/office/drawing/2014/main" id="{1CFD1483-76A0-8C98-D824-94D908428142}"/>
              </a:ext>
            </a:extLst>
          </p:cNvPr>
          <p:cNvSpPr/>
          <p:nvPr/>
        </p:nvSpPr>
        <p:spPr>
          <a:xfrm>
            <a:off x="298205" y="1610540"/>
            <a:ext cx="6335994" cy="406298"/>
          </a:xfrm>
          <a:prstGeom prst="flowChartProcess">
            <a:avLst/>
          </a:prstGeom>
          <a:solidFill>
            <a:srgbClr val="F4A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7" name="Tekstfelt 13">
            <a:extLst>
              <a:ext uri="{FF2B5EF4-FFF2-40B4-BE49-F238E27FC236}">
                <a16:creationId xmlns:a16="http://schemas.microsoft.com/office/drawing/2014/main" id="{DA8199B1-F880-6E0B-351D-B8CB193CA1AE}"/>
              </a:ext>
            </a:extLst>
          </p:cNvPr>
          <p:cNvSpPr txBox="1"/>
          <p:nvPr/>
        </p:nvSpPr>
        <p:spPr>
          <a:xfrm>
            <a:off x="312492" y="1645014"/>
            <a:ext cx="6768532" cy="3115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a-DK" sz="1600" kern="100" dirty="0">
                <a:solidFill>
                  <a:srgbClr val="FFFFFF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EASY PEEL BÆLTE </a:t>
            </a:r>
            <a:r>
              <a:rPr lang="da-DK" sz="1600" kern="100" dirty="0">
                <a:solidFill>
                  <a:srgbClr val="FFFFFF"/>
                </a:solidFill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findes</a:t>
            </a:r>
            <a:r>
              <a:rPr lang="da-DK" sz="1600" kern="100" dirty="0">
                <a:solidFill>
                  <a:srgbClr val="FFFFFF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beige, sort og hvid</a:t>
            </a:r>
            <a:endParaRPr lang="da-DK" sz="1100" kern="100" dirty="0">
              <a:effectLst/>
              <a:latin typeface="Abadi Extra Light" panose="020B02040201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utediagram: Proces 17">
            <a:extLst>
              <a:ext uri="{FF2B5EF4-FFF2-40B4-BE49-F238E27FC236}">
                <a16:creationId xmlns:a16="http://schemas.microsoft.com/office/drawing/2014/main" id="{B9F7D321-08ED-5844-9315-5F5DE815BC2F}"/>
              </a:ext>
            </a:extLst>
          </p:cNvPr>
          <p:cNvSpPr/>
          <p:nvPr/>
        </p:nvSpPr>
        <p:spPr>
          <a:xfrm>
            <a:off x="3482929" y="8499918"/>
            <a:ext cx="2995021" cy="427194"/>
          </a:xfrm>
          <a:prstGeom prst="flowChartProcess">
            <a:avLst/>
          </a:prstGeom>
          <a:solidFill>
            <a:srgbClr val="F4A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20" name="Rutediagram: Proces 19">
            <a:extLst>
              <a:ext uri="{FF2B5EF4-FFF2-40B4-BE49-F238E27FC236}">
                <a16:creationId xmlns:a16="http://schemas.microsoft.com/office/drawing/2014/main" id="{6AAFE1C6-AB85-9947-77EC-A8D16DE1A370}"/>
              </a:ext>
            </a:extLst>
          </p:cNvPr>
          <p:cNvSpPr/>
          <p:nvPr/>
        </p:nvSpPr>
        <p:spPr>
          <a:xfrm>
            <a:off x="221969" y="6487017"/>
            <a:ext cx="3653805" cy="419129"/>
          </a:xfrm>
          <a:prstGeom prst="flowChartProcess">
            <a:avLst/>
          </a:prstGeom>
          <a:solidFill>
            <a:srgbClr val="F4A3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21" name="Tekstfelt 13">
            <a:extLst>
              <a:ext uri="{FF2B5EF4-FFF2-40B4-BE49-F238E27FC236}">
                <a16:creationId xmlns:a16="http://schemas.microsoft.com/office/drawing/2014/main" id="{CC178731-412F-38D4-853B-65E42E7F1FCB}"/>
              </a:ext>
            </a:extLst>
          </p:cNvPr>
          <p:cNvSpPr txBox="1"/>
          <p:nvPr/>
        </p:nvSpPr>
        <p:spPr>
          <a:xfrm>
            <a:off x="3510988" y="8505048"/>
            <a:ext cx="2966962" cy="39485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kern="100" dirty="0">
                <a:solidFill>
                  <a:srgbClr val="FFFFFF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TUBE BÆLTE m. BLONDE  i sort </a:t>
            </a:r>
            <a:endParaRPr lang="da-DK" sz="1600" kern="100" dirty="0">
              <a:effectLst/>
              <a:latin typeface="Abadi Extra Light" panose="020B02040201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kstfelt 13">
            <a:extLst>
              <a:ext uri="{FF2B5EF4-FFF2-40B4-BE49-F238E27FC236}">
                <a16:creationId xmlns:a16="http://schemas.microsoft.com/office/drawing/2014/main" id="{98779946-0F9E-BE62-6E6E-AD088A01226D}"/>
              </a:ext>
            </a:extLst>
          </p:cNvPr>
          <p:cNvSpPr txBox="1"/>
          <p:nvPr/>
        </p:nvSpPr>
        <p:spPr>
          <a:xfrm>
            <a:off x="208715" y="6562104"/>
            <a:ext cx="3773446" cy="5236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600" kern="100" dirty="0">
                <a:solidFill>
                  <a:srgbClr val="FFFFFF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TUBE BÆLTE findes i beige, sort og hvid</a:t>
            </a:r>
            <a:endParaRPr lang="da-DK" sz="1600" kern="100" dirty="0">
              <a:effectLst/>
              <a:latin typeface="Abadi Extra Light" panose="020B02040201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Billede 27" descr="Et billede, der indeholder Grafik, Font/skrifttype, grafisk design, logo&#10;&#10;Automatisk genereret beskrivelse">
            <a:extLst>
              <a:ext uri="{FF2B5EF4-FFF2-40B4-BE49-F238E27FC236}">
                <a16:creationId xmlns:a16="http://schemas.microsoft.com/office/drawing/2014/main" id="{C0068F1C-8593-E9A8-B707-13E133ADD6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8892675"/>
            <a:ext cx="1526041" cy="519831"/>
          </a:xfrm>
          <a:prstGeom prst="rect">
            <a:avLst/>
          </a:prstGeom>
        </p:spPr>
      </p:pic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FD6D8352-408C-7541-69FF-1B3E19015C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886395"/>
              </p:ext>
            </p:extLst>
          </p:nvPr>
        </p:nvGraphicFramePr>
        <p:xfrm>
          <a:off x="4023990" y="4109310"/>
          <a:ext cx="2381784" cy="2176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0" name="Tekstfelt 29">
            <a:extLst>
              <a:ext uri="{FF2B5EF4-FFF2-40B4-BE49-F238E27FC236}">
                <a16:creationId xmlns:a16="http://schemas.microsoft.com/office/drawing/2014/main" id="{CBC2C6EB-BEF3-9A32-1D8A-630C54975845}"/>
              </a:ext>
            </a:extLst>
          </p:cNvPr>
          <p:cNvSpPr txBox="1"/>
          <p:nvPr/>
        </p:nvSpPr>
        <p:spPr>
          <a:xfrm>
            <a:off x="2791157" y="1108539"/>
            <a:ext cx="306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Abadi Extra Light" panose="020B0204020104020204" pitchFamily="34" charset="0"/>
              </a:rPr>
              <a:t>Lanceres nu i Danmark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8D928C39-C06B-C6CE-835D-5B874E875D11}"/>
              </a:ext>
            </a:extLst>
          </p:cNvPr>
          <p:cNvSpPr txBox="1"/>
          <p:nvPr/>
        </p:nvSpPr>
        <p:spPr>
          <a:xfrm>
            <a:off x="373029" y="9152590"/>
            <a:ext cx="109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Abadi Extra Light" panose="020B0204020104020204" pitchFamily="34" charset="0"/>
              </a:rPr>
              <a:t>Distributør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8C2159F7-441B-D274-867C-E298C02E93C2}"/>
              </a:ext>
            </a:extLst>
          </p:cNvPr>
          <p:cNvSpPr txBox="1"/>
          <p:nvPr/>
        </p:nvSpPr>
        <p:spPr>
          <a:xfrm>
            <a:off x="648261" y="9545751"/>
            <a:ext cx="5650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dirty="0"/>
              <a:t>Hardam A/S • 97 42 32 33 • </a:t>
            </a:r>
            <a:r>
              <a:rPr lang="da-DK" sz="1100" dirty="0">
                <a:hlinkClick r:id="rId17"/>
              </a:rPr>
              <a:t>post@hardam.dk</a:t>
            </a:r>
            <a:r>
              <a:rPr lang="da-DK" sz="1100" dirty="0"/>
              <a:t> </a:t>
            </a:r>
            <a:r>
              <a:rPr lang="da-DK" sz="1100"/>
              <a:t>•  </a:t>
            </a:r>
            <a:r>
              <a:rPr lang="da-DK" sz="1100" dirty="0">
                <a:hlinkClick r:id="rId18"/>
              </a:rPr>
              <a:t>www.hardam-shop.dk</a:t>
            </a:r>
            <a:r>
              <a:rPr lang="da-DK" sz="1100" dirty="0"/>
              <a:t> 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62ECBC31-7008-5491-57B2-A01FC02967D8}"/>
              </a:ext>
            </a:extLst>
          </p:cNvPr>
          <p:cNvSpPr txBox="1"/>
          <p:nvPr/>
        </p:nvSpPr>
        <p:spPr>
          <a:xfrm>
            <a:off x="221969" y="4303985"/>
            <a:ext cx="3653805" cy="1877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badi Extra Light" panose="020B0204020104020204" pitchFamily="34" charset="0"/>
              </a:rPr>
              <a:t>Brugere oplever </a:t>
            </a:r>
            <a:r>
              <a:rPr lang="da-DK" sz="1400" dirty="0" err="1">
                <a:latin typeface="Abadi Extra Light" panose="020B0204020104020204" pitchFamily="34" charset="0"/>
              </a:rPr>
              <a:t>SuportX</a:t>
            </a:r>
            <a:r>
              <a:rPr lang="da-DK" sz="1400" dirty="0">
                <a:latin typeface="Abadi Extra Light" panose="020B0204020104020204" pitchFamily="34" charset="0"/>
              </a:rPr>
              <a:t>™ </a:t>
            </a:r>
            <a:r>
              <a:rPr lang="da-DK" sz="1400" dirty="0" err="1">
                <a:latin typeface="Abadi Extra Light" panose="020B0204020104020204" pitchFamily="34" charset="0"/>
              </a:rPr>
              <a:t>Easy</a:t>
            </a:r>
            <a:r>
              <a:rPr lang="da-DK" sz="1400" dirty="0">
                <a:latin typeface="Abadi Extra Light" panose="020B0204020104020204" pitchFamily="34" charset="0"/>
              </a:rPr>
              <a:t> </a:t>
            </a:r>
            <a:r>
              <a:rPr lang="da-DK" sz="1400" dirty="0" err="1">
                <a:latin typeface="Abadi Extra Light" panose="020B0204020104020204" pitchFamily="34" charset="0"/>
              </a:rPr>
              <a:t>Peel</a:t>
            </a:r>
            <a:r>
              <a:rPr lang="da-DK" sz="1400" dirty="0">
                <a:latin typeface="Abadi Extra Light" panose="020B0204020104020204" pitchFamily="34" charset="0"/>
              </a:rPr>
              <a:t> bæltets lukning meget brugervenlig.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badi Extra Light" panose="020B0204020104020204" pitchFamily="34" charset="0"/>
              </a:rPr>
              <a:t>Især brugere med begrænset fingermotorik og nedsat fingerstyrke oplever justering af bæltet enkel og let.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latin typeface="Abadi Extra Light" panose="020B0204020104020204" pitchFamily="34" charset="0"/>
              </a:rPr>
              <a:t>Vask: Velcro bør lukkes, vaskes i vaskepose. Maskinvask op til 50°C</a:t>
            </a:r>
            <a:r>
              <a:rPr lang="da-DK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.</a:t>
            </a:r>
            <a:r>
              <a:rPr lang="da-DK" sz="1800" kern="100" dirty="0">
                <a:solidFill>
                  <a:schemeClr val="tx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da-DK" sz="1400" kern="100" dirty="0">
                <a:solidFill>
                  <a:schemeClr val="tx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65% </a:t>
            </a:r>
            <a:r>
              <a:rPr lang="da-DK" sz="1400" kern="100" dirty="0" err="1">
                <a:solidFill>
                  <a:schemeClr val="tx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polyamide</a:t>
            </a:r>
            <a:r>
              <a:rPr lang="da-DK" sz="1400" kern="100" dirty="0">
                <a:solidFill>
                  <a:schemeClr val="tx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/35% </a:t>
            </a:r>
            <a:r>
              <a:rPr lang="da-DK" sz="1400" kern="100" dirty="0" err="1">
                <a:solidFill>
                  <a:schemeClr val="tx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Lycra</a:t>
            </a:r>
            <a:r>
              <a:rPr lang="da-DK" sz="1400" kern="100" dirty="0">
                <a:solidFill>
                  <a:schemeClr val="tx1"/>
                </a:solidFill>
                <a:effectLst/>
                <a:latin typeface="Abadi Extra Light" panose="020B02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da-DK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" name="Rektangel: afrundede hjørner 1">
            <a:extLst>
              <a:ext uri="{FF2B5EF4-FFF2-40B4-BE49-F238E27FC236}">
                <a16:creationId xmlns:a16="http://schemas.microsoft.com/office/drawing/2014/main" id="{784A81D8-E328-A0D2-546C-083ED83B2802}"/>
              </a:ext>
            </a:extLst>
          </p:cNvPr>
          <p:cNvSpPr/>
          <p:nvPr/>
        </p:nvSpPr>
        <p:spPr>
          <a:xfrm>
            <a:off x="4938965" y="2651542"/>
            <a:ext cx="1466809" cy="7508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latin typeface="Abadi Extra Light" panose="020B0204020104020204" pitchFamily="34" charset="0"/>
              </a:rPr>
              <a:t>Bæltehøjder</a:t>
            </a:r>
          </a:p>
          <a:p>
            <a:pPr algn="ctr"/>
            <a:r>
              <a:rPr lang="da-DK" sz="1600" dirty="0">
                <a:latin typeface="Abadi Extra Light" panose="020B0204020104020204" pitchFamily="34" charset="0"/>
              </a:rPr>
              <a:t>15-20-26 cm</a:t>
            </a:r>
          </a:p>
        </p:txBody>
      </p:sp>
      <p:pic>
        <p:nvPicPr>
          <p:cNvPr id="3" name="Billede 2" descr="Suportx Logo">
            <a:extLst>
              <a:ext uri="{FF2B5EF4-FFF2-40B4-BE49-F238E27FC236}">
                <a16:creationId xmlns:a16="http://schemas.microsoft.com/office/drawing/2014/main" id="{C99AFBA9-506A-751A-17D1-95CC432F7DE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05" y="262748"/>
            <a:ext cx="4391344" cy="814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371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123</Words>
  <Application>Microsoft Office PowerPoint</Application>
  <PresentationFormat>A4-papir (210 x 297 mm)</PresentationFormat>
  <Paragraphs>17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Abadi Extra Light</vt:lpstr>
      <vt:lpstr>Aptos</vt:lpstr>
      <vt:lpstr>Aptos Display</vt:lpstr>
      <vt:lpstr>Arial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Heidi Søderhol Skydsgaard</dc:creator>
  <cp:lastModifiedBy>Gitte Nielsen</cp:lastModifiedBy>
  <cp:revision>18</cp:revision>
  <dcterms:created xsi:type="dcterms:W3CDTF">2024-11-04T07:38:28Z</dcterms:created>
  <dcterms:modified xsi:type="dcterms:W3CDTF">2024-11-05T11:58:31Z</dcterms:modified>
</cp:coreProperties>
</file>