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581" autoAdjust="0"/>
  </p:normalViewPr>
  <p:slideViewPr>
    <p:cSldViewPr snapToGrid="0">
      <p:cViewPr varScale="1">
        <p:scale>
          <a:sx n="79" d="100"/>
          <a:sy n="79" d="100"/>
        </p:scale>
        <p:origin x="3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CC1-D81B-429E-95F2-EB636C17AEB0}" type="datetimeFigureOut">
              <a:rPr lang="da-DK" smtClean="0"/>
              <a:t>05-11-2024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4579-0DAD-40B7-A956-12D09F235D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159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CC1-D81B-429E-95F2-EB636C17AEB0}" type="datetimeFigureOut">
              <a:rPr lang="da-DK" smtClean="0"/>
              <a:t>05-11-2024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4579-0DAD-40B7-A956-12D09F235D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010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CC1-D81B-429E-95F2-EB636C17AEB0}" type="datetimeFigureOut">
              <a:rPr lang="da-DK" smtClean="0"/>
              <a:t>05-11-2024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4579-0DAD-40B7-A956-12D09F235D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283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CC1-D81B-429E-95F2-EB636C17AEB0}" type="datetimeFigureOut">
              <a:rPr lang="da-DK" smtClean="0"/>
              <a:t>05-11-2024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4579-0DAD-40B7-A956-12D09F235D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31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CC1-D81B-429E-95F2-EB636C17AEB0}" type="datetimeFigureOut">
              <a:rPr lang="da-DK" smtClean="0"/>
              <a:t>05-11-2024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4579-0DAD-40B7-A956-12D09F235D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502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CC1-D81B-429E-95F2-EB636C17AEB0}" type="datetimeFigureOut">
              <a:rPr lang="da-DK" smtClean="0"/>
              <a:t>05-11-2024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4579-0DAD-40B7-A956-12D09F235D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34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CC1-D81B-429E-95F2-EB636C17AEB0}" type="datetimeFigureOut">
              <a:rPr lang="da-DK" smtClean="0"/>
              <a:t>05-11-2024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4579-0DAD-40B7-A956-12D09F235D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998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CC1-D81B-429E-95F2-EB636C17AEB0}" type="datetimeFigureOut">
              <a:rPr lang="da-DK" smtClean="0"/>
              <a:t>05-11-2024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4579-0DAD-40B7-A956-12D09F235D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539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CC1-D81B-429E-95F2-EB636C17AEB0}" type="datetimeFigureOut">
              <a:rPr lang="da-DK" smtClean="0"/>
              <a:t>05-11-2024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4579-0DAD-40B7-A956-12D09F235D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104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CC1-D81B-429E-95F2-EB636C17AEB0}" type="datetimeFigureOut">
              <a:rPr lang="da-DK" smtClean="0"/>
              <a:t>05-11-2024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4579-0DAD-40B7-A956-12D09F235D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754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CC1-D81B-429E-95F2-EB636C17AEB0}" type="datetimeFigureOut">
              <a:rPr lang="da-DK" smtClean="0"/>
              <a:t>05-11-2024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4579-0DAD-40B7-A956-12D09F235D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591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4EBCC1-D81B-429E-95F2-EB636C17AEB0}" type="datetimeFigureOut">
              <a:rPr lang="da-DK" smtClean="0"/>
              <a:t>05-11-2024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B24579-0DAD-40B7-A956-12D09F235DB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141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hyperlink" Target="http://www.hardam-shop.dk/" TargetMode="External"/><Relationship Id="rId4" Type="http://schemas.openxmlformats.org/officeDocument/2006/relationships/image" Target="../media/image2.png"/><Relationship Id="rId9" Type="http://schemas.openxmlformats.org/officeDocument/2006/relationships/hyperlink" Target="mailto:post@hardam.d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D21ED85-8581-5937-7582-FFF2EA144B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" b="30498"/>
          <a:stretch/>
        </p:blipFill>
        <p:spPr bwMode="auto">
          <a:xfrm>
            <a:off x="496880" y="6501258"/>
            <a:ext cx="2715062" cy="18959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BBD3FA0C-90F8-7654-6762-1BB080D491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761516"/>
              </p:ext>
            </p:extLst>
          </p:nvPr>
        </p:nvGraphicFramePr>
        <p:xfrm>
          <a:off x="2251321" y="7826782"/>
          <a:ext cx="4156077" cy="146450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30809">
                  <a:extLst>
                    <a:ext uri="{9D8B030D-6E8A-4147-A177-3AD203B41FA5}">
                      <a16:colId xmlns:a16="http://schemas.microsoft.com/office/drawing/2014/main" val="2259212769"/>
                    </a:ext>
                  </a:extLst>
                </a:gridCol>
                <a:gridCol w="663482">
                  <a:extLst>
                    <a:ext uri="{9D8B030D-6E8A-4147-A177-3AD203B41FA5}">
                      <a16:colId xmlns:a16="http://schemas.microsoft.com/office/drawing/2014/main" val="2355263915"/>
                    </a:ext>
                  </a:extLst>
                </a:gridCol>
                <a:gridCol w="440558">
                  <a:extLst>
                    <a:ext uri="{9D8B030D-6E8A-4147-A177-3AD203B41FA5}">
                      <a16:colId xmlns:a16="http://schemas.microsoft.com/office/drawing/2014/main" val="1385563262"/>
                    </a:ext>
                  </a:extLst>
                </a:gridCol>
                <a:gridCol w="483749">
                  <a:extLst>
                    <a:ext uri="{9D8B030D-6E8A-4147-A177-3AD203B41FA5}">
                      <a16:colId xmlns:a16="http://schemas.microsoft.com/office/drawing/2014/main" val="2040405959"/>
                    </a:ext>
                  </a:extLst>
                </a:gridCol>
                <a:gridCol w="616296">
                  <a:extLst>
                    <a:ext uri="{9D8B030D-6E8A-4147-A177-3AD203B41FA5}">
                      <a16:colId xmlns:a16="http://schemas.microsoft.com/office/drawing/2014/main" val="2172356090"/>
                    </a:ext>
                  </a:extLst>
                </a:gridCol>
                <a:gridCol w="537207">
                  <a:extLst>
                    <a:ext uri="{9D8B030D-6E8A-4147-A177-3AD203B41FA5}">
                      <a16:colId xmlns:a16="http://schemas.microsoft.com/office/drawing/2014/main" val="3838093963"/>
                    </a:ext>
                  </a:extLst>
                </a:gridCol>
                <a:gridCol w="683976">
                  <a:extLst>
                    <a:ext uri="{9D8B030D-6E8A-4147-A177-3AD203B41FA5}">
                      <a16:colId xmlns:a16="http://schemas.microsoft.com/office/drawing/2014/main" val="3082564407"/>
                    </a:ext>
                  </a:extLst>
                </a:gridCol>
              </a:tblGrid>
              <a:tr h="47580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000" kern="100" dirty="0">
                          <a:effectLst/>
                        </a:rPr>
                        <a:t>Størrelse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600" kern="100" dirty="0">
                          <a:effectLst/>
                        </a:rPr>
                        <a:t>(20 cm i højde)</a:t>
                      </a:r>
                      <a:endParaRPr lang="da-DK" sz="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000" kern="100" dirty="0" err="1">
                          <a:effectLst/>
                        </a:rPr>
                        <a:t>Livmål</a:t>
                      </a:r>
                      <a:endParaRPr lang="da-DK" sz="1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000" kern="100" dirty="0">
                          <a:effectLst/>
                        </a:rPr>
                        <a:t>Farve</a:t>
                      </a:r>
                      <a:endParaRPr lang="da-DK" sz="1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000" kern="100" dirty="0">
                          <a:effectLst/>
                        </a:rPr>
                        <a:t>Skjold-side</a:t>
                      </a:r>
                      <a:endParaRPr lang="da-DK" sz="1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000" kern="100" dirty="0">
                          <a:effectLst/>
                        </a:rPr>
                        <a:t>Varenr.</a:t>
                      </a:r>
                      <a:endParaRPr lang="da-DK" sz="1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000" kern="100" dirty="0">
                          <a:effectLst/>
                        </a:rPr>
                        <a:t>Skjold-side</a:t>
                      </a:r>
                      <a:endParaRPr lang="da-DK" sz="1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000" kern="100" dirty="0">
                          <a:effectLst/>
                        </a:rPr>
                        <a:t>Varenr.</a:t>
                      </a:r>
                      <a:endParaRPr lang="da-DK" sz="1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extLst>
                  <a:ext uri="{0D108BD9-81ED-4DB2-BD59-A6C34878D82A}">
                    <a16:rowId xmlns:a16="http://schemas.microsoft.com/office/drawing/2014/main" val="3148697190"/>
                  </a:ext>
                </a:extLst>
              </a:tr>
              <a:tr h="1977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 dirty="0">
                          <a:effectLst/>
                        </a:rPr>
                        <a:t>Small</a:t>
                      </a:r>
                      <a:endParaRPr lang="da-DK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75-90 cm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Sort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Venstre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SPX761LB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Højre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SPX761RB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extLst>
                  <a:ext uri="{0D108BD9-81ED-4DB2-BD59-A6C34878D82A}">
                    <a16:rowId xmlns:a16="http://schemas.microsoft.com/office/drawing/2014/main" val="1071836669"/>
                  </a:ext>
                </a:extLst>
              </a:tr>
              <a:tr h="1977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Medium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90-105 cm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Sort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Venstre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SPX762LB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Højre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 dirty="0">
                          <a:effectLst/>
                        </a:rPr>
                        <a:t>SPX762RB</a:t>
                      </a:r>
                      <a:endParaRPr lang="da-DK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extLst>
                  <a:ext uri="{0D108BD9-81ED-4DB2-BD59-A6C34878D82A}">
                    <a16:rowId xmlns:a16="http://schemas.microsoft.com/office/drawing/2014/main" val="553147667"/>
                  </a:ext>
                </a:extLst>
              </a:tr>
              <a:tr h="1977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Large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105-120 cm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Sort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Venstre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SPX763LB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Højre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SPX763RB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extLst>
                  <a:ext uri="{0D108BD9-81ED-4DB2-BD59-A6C34878D82A}">
                    <a16:rowId xmlns:a16="http://schemas.microsoft.com/office/drawing/2014/main" val="2790782181"/>
                  </a:ext>
                </a:extLst>
              </a:tr>
              <a:tr h="1977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 dirty="0">
                          <a:effectLst/>
                        </a:rPr>
                        <a:t> X-large</a:t>
                      </a:r>
                      <a:endParaRPr lang="da-DK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120-135 cm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Sort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Venstre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SPX764LB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Højre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SPX764RB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extLst>
                  <a:ext uri="{0D108BD9-81ED-4DB2-BD59-A6C34878D82A}">
                    <a16:rowId xmlns:a16="http://schemas.microsoft.com/office/drawing/2014/main" val="2357249856"/>
                  </a:ext>
                </a:extLst>
              </a:tr>
              <a:tr h="1977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 dirty="0">
                          <a:effectLst/>
                        </a:rPr>
                        <a:t>XX-large</a:t>
                      </a:r>
                      <a:endParaRPr lang="da-DK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135-148 cm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Sort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Venstre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SPX765LB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>
                          <a:effectLst/>
                        </a:rPr>
                        <a:t>Højre</a:t>
                      </a:r>
                      <a:endParaRPr lang="da-DK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800" kern="100" dirty="0">
                          <a:effectLst/>
                        </a:rPr>
                        <a:t>SPX765RB</a:t>
                      </a:r>
                      <a:endParaRPr lang="da-DK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/>
                </a:tc>
                <a:extLst>
                  <a:ext uri="{0D108BD9-81ED-4DB2-BD59-A6C34878D82A}">
                    <a16:rowId xmlns:a16="http://schemas.microsoft.com/office/drawing/2014/main" val="3521932719"/>
                  </a:ext>
                </a:extLst>
              </a:tr>
            </a:tbl>
          </a:graphicData>
        </a:graphic>
      </p:graphicFrame>
      <p:pic>
        <p:nvPicPr>
          <p:cNvPr id="9" name="Billede 8" descr="Et billede, der indeholder person, tekst, støttebind, indendørs&#10;&#10;Automatisk genereret beskrivelse">
            <a:extLst>
              <a:ext uri="{FF2B5EF4-FFF2-40B4-BE49-F238E27FC236}">
                <a16:creationId xmlns:a16="http://schemas.microsoft.com/office/drawing/2014/main" id="{85765EE6-B626-BEDD-4976-F6525107362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56" y="2091103"/>
            <a:ext cx="2201986" cy="22019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Billede 9" descr="Et billede, der indeholder person, mave, skulder, håndled&#10;&#10;Automatisk genereret beskrivelse">
            <a:extLst>
              <a:ext uri="{FF2B5EF4-FFF2-40B4-BE49-F238E27FC236}">
                <a16:creationId xmlns:a16="http://schemas.microsoft.com/office/drawing/2014/main" id="{F3B9C722-7930-5051-45A0-CB9FD5676EA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058" y="2079184"/>
            <a:ext cx="2201986" cy="22019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Tekstfelt 2">
            <a:extLst>
              <a:ext uri="{FF2B5EF4-FFF2-40B4-BE49-F238E27FC236}">
                <a16:creationId xmlns:a16="http://schemas.microsoft.com/office/drawing/2014/main" id="{70CB9EB2-9E0E-878E-699A-AABFCF9B2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346" y="4342456"/>
            <a:ext cx="5381933" cy="19702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200" kern="100" dirty="0">
                <a:effectLst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Stomiskjold-bæltet er designet og udviklet a</a:t>
            </a:r>
            <a:r>
              <a:rPr lang="da-DK" sz="1200" kern="100" dirty="0"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 </a:t>
            </a:r>
            <a:r>
              <a:rPr lang="da-DK" sz="1200" kern="100" dirty="0" err="1"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SuportX</a:t>
            </a:r>
            <a:r>
              <a:rPr lang="da-DK" sz="1200" kern="100" dirty="0"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™.</a:t>
            </a:r>
            <a:endParaRPr lang="da-DK" sz="1200" b="1" kern="100" dirty="0">
              <a:solidFill>
                <a:srgbClr val="F08534"/>
              </a:solidFill>
              <a:effectLst/>
              <a:latin typeface="Abadi Extra Light" panose="020B0204020104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200" kern="100" dirty="0">
                <a:effectLst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Stomiskjold-</a:t>
            </a:r>
            <a:r>
              <a:rPr lang="da-DK" sz="1200" kern="100" dirty="0"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</a:t>
            </a:r>
            <a:r>
              <a:rPr lang="da-DK" sz="1200" kern="100" dirty="0">
                <a:effectLst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æltet er ideelt til dem, der oplever problemer med at bruge almindelige støttebælter. Skjoldet kan hjælpe med at outputtet kommer lettere ned i posen.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200" kern="100" dirty="0"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</a:t>
            </a:r>
            <a:r>
              <a:rPr lang="da-DK" sz="1200" kern="100" dirty="0">
                <a:effectLst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irevejs strækbart </a:t>
            </a:r>
            <a:r>
              <a:rPr lang="da-DK" sz="1200" kern="100" dirty="0" err="1">
                <a:effectLst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Lycra</a:t>
            </a:r>
            <a:r>
              <a:rPr lang="da-DK" sz="1200" kern="100" dirty="0">
                <a:effectLst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-stoffet er blødt og slidstærkt. </a:t>
            </a:r>
            <a:r>
              <a:rPr lang="da-DK" sz="1000" kern="100" dirty="0">
                <a:effectLst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(65% </a:t>
            </a:r>
            <a:r>
              <a:rPr lang="da-DK" sz="1000" kern="100" dirty="0" err="1">
                <a:effectLst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polyamide</a:t>
            </a:r>
            <a:r>
              <a:rPr lang="da-DK" sz="1000" kern="100" dirty="0"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da-DK" sz="1000" kern="100" dirty="0">
                <a:effectLst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35% </a:t>
            </a:r>
            <a:r>
              <a:rPr lang="da-DK" sz="1000" kern="100" dirty="0" err="1">
                <a:effectLst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Lycra</a:t>
            </a:r>
            <a:r>
              <a:rPr lang="da-DK" sz="1000" kern="100" dirty="0">
                <a:effectLst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  <a:r>
              <a:rPr lang="da-DK" sz="1200" kern="100" dirty="0">
                <a:effectLst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Det er let at justere pasformen. </a:t>
            </a:r>
            <a:r>
              <a:rPr lang="da-DK" sz="1200" kern="100" dirty="0"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Velcrolukning bør lukkes og bæltet vaskes</a:t>
            </a:r>
            <a:r>
              <a:rPr lang="da-DK" sz="1200" kern="100" dirty="0">
                <a:effectLst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helst i vaskepose. Kan maskinvaskes ved 50°C. Må ikke tumbles eller stryges.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200" kern="100" dirty="0">
                <a:effectLst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Skjoldet er fremstillet af ABS-plast</a:t>
            </a:r>
            <a:r>
              <a:rPr lang="da-DK" sz="1200" kern="100" dirty="0"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Er </a:t>
            </a:r>
            <a:r>
              <a:rPr lang="da-DK" sz="1200" kern="100" dirty="0">
                <a:effectLst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let og slidstærkt</a:t>
            </a:r>
            <a:r>
              <a:rPr lang="da-DK" sz="1200" kern="100" dirty="0"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Giver </a:t>
            </a:r>
            <a:r>
              <a:rPr lang="da-DK" sz="1200" kern="100" dirty="0">
                <a:effectLst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pålidelig beskyttelse af stomi</a:t>
            </a:r>
            <a:r>
              <a:rPr lang="da-DK" sz="1200" kern="100" dirty="0"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og</a:t>
            </a:r>
            <a:r>
              <a:rPr lang="da-DK" sz="1200" kern="100" dirty="0">
                <a:effectLst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bæltet holder stomiskjoldet sikkert på plads.</a:t>
            </a:r>
          </a:p>
        </p:txBody>
      </p:sp>
      <p:pic>
        <p:nvPicPr>
          <p:cNvPr id="16" name="Billede 15" descr="Suportx Logo">
            <a:extLst>
              <a:ext uri="{FF2B5EF4-FFF2-40B4-BE49-F238E27FC236}">
                <a16:creationId xmlns:a16="http://schemas.microsoft.com/office/drawing/2014/main" id="{FC57DC9C-5B7D-1939-1099-47E93BFA77F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90" y="218083"/>
            <a:ext cx="4391344" cy="814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Billede 21" descr="Et billede, der indeholder Grafik, Font/skrifttype, grafisk design, logo&#10;&#10;Automatisk genereret beskrivelse">
            <a:extLst>
              <a:ext uri="{FF2B5EF4-FFF2-40B4-BE49-F238E27FC236}">
                <a16:creationId xmlns:a16="http://schemas.microsoft.com/office/drawing/2014/main" id="{F3435DF1-F1BE-3F88-0BA4-B46CE1EA15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65" y="8774403"/>
            <a:ext cx="1384038" cy="471460"/>
          </a:xfrm>
          <a:prstGeom prst="rect">
            <a:avLst/>
          </a:prstGeom>
        </p:spPr>
      </p:pic>
      <p:sp>
        <p:nvSpPr>
          <p:cNvPr id="23" name="Tekstfelt 22">
            <a:extLst>
              <a:ext uri="{FF2B5EF4-FFF2-40B4-BE49-F238E27FC236}">
                <a16:creationId xmlns:a16="http://schemas.microsoft.com/office/drawing/2014/main" id="{28620DF9-3B2A-9835-629B-308BD90AF1C9}"/>
              </a:ext>
            </a:extLst>
          </p:cNvPr>
          <p:cNvSpPr txBox="1"/>
          <p:nvPr/>
        </p:nvSpPr>
        <p:spPr>
          <a:xfrm>
            <a:off x="2243192" y="987016"/>
            <a:ext cx="306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latin typeface="Abadi Extra Light" panose="020B0204020104020204" pitchFamily="34" charset="0"/>
              </a:rPr>
              <a:t>Lanceres nu i Danmark</a:t>
            </a:r>
          </a:p>
        </p:txBody>
      </p:sp>
      <p:sp>
        <p:nvSpPr>
          <p:cNvPr id="24" name="Rutediagram: Proces 23">
            <a:extLst>
              <a:ext uri="{FF2B5EF4-FFF2-40B4-BE49-F238E27FC236}">
                <a16:creationId xmlns:a16="http://schemas.microsoft.com/office/drawing/2014/main" id="{8A513A6B-30C2-22A0-E051-DD699BA91650}"/>
              </a:ext>
            </a:extLst>
          </p:cNvPr>
          <p:cNvSpPr/>
          <p:nvPr/>
        </p:nvSpPr>
        <p:spPr>
          <a:xfrm>
            <a:off x="539229" y="1465758"/>
            <a:ext cx="5868169" cy="425276"/>
          </a:xfrm>
          <a:prstGeom prst="flowChartProcess">
            <a:avLst/>
          </a:prstGeom>
          <a:solidFill>
            <a:srgbClr val="F4A36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a-DK"/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6FDE09A9-C6D9-B0A0-38F4-0407F04532BD}"/>
              </a:ext>
            </a:extLst>
          </p:cNvPr>
          <p:cNvSpPr txBox="1"/>
          <p:nvPr/>
        </p:nvSpPr>
        <p:spPr>
          <a:xfrm>
            <a:off x="574988" y="1508819"/>
            <a:ext cx="2723515" cy="33274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800" kern="100" dirty="0">
                <a:solidFill>
                  <a:srgbClr val="FFFFFF"/>
                </a:solidFill>
                <a:effectLst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STOMISKJOLD-BÆLTE</a:t>
            </a:r>
            <a:endParaRPr lang="da-DK" sz="1100" kern="100" dirty="0">
              <a:effectLst/>
              <a:latin typeface="Abadi Extra Light" panose="020B0204020104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5ACA3BDB-3644-54BF-54D9-3A4CABF3C502}"/>
              </a:ext>
            </a:extLst>
          </p:cNvPr>
          <p:cNvSpPr/>
          <p:nvPr/>
        </p:nvSpPr>
        <p:spPr>
          <a:xfrm>
            <a:off x="1381321" y="7114210"/>
            <a:ext cx="563776" cy="491344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ED9040CB-AAA3-568F-F2D1-452D7FF4D20F}"/>
              </a:ext>
            </a:extLst>
          </p:cNvPr>
          <p:cNvSpPr txBox="1"/>
          <p:nvPr/>
        </p:nvSpPr>
        <p:spPr>
          <a:xfrm>
            <a:off x="1936660" y="7130206"/>
            <a:ext cx="848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accent2">
                    <a:lumMod val="40000"/>
                    <a:lumOff val="60000"/>
                  </a:schemeClr>
                </a:solidFill>
                <a:latin typeface="Abadi Extra Light" panose="020B0204020104020204" pitchFamily="34" charset="0"/>
              </a:rPr>
              <a:t>Højrevendt</a:t>
            </a:r>
          </a:p>
          <a:p>
            <a:pPr algn="ctr"/>
            <a:r>
              <a:rPr lang="da-DK" sz="1200" dirty="0">
                <a:solidFill>
                  <a:schemeClr val="accent2">
                    <a:lumMod val="40000"/>
                    <a:lumOff val="60000"/>
                  </a:schemeClr>
                </a:solidFill>
                <a:latin typeface="Abadi Extra Light" panose="020B0204020104020204" pitchFamily="34" charset="0"/>
              </a:rPr>
              <a:t>bælte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C1C2F782-F7CD-8380-AE0C-D72A7E6C4422}"/>
              </a:ext>
            </a:extLst>
          </p:cNvPr>
          <p:cNvSpPr txBox="1"/>
          <p:nvPr/>
        </p:nvSpPr>
        <p:spPr>
          <a:xfrm>
            <a:off x="409516" y="8693498"/>
            <a:ext cx="822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>
                <a:latin typeface="Abadi Extra Light" panose="020B0204020104020204" pitchFamily="34" charset="0"/>
              </a:rPr>
              <a:t>Distributør</a:t>
            </a:r>
          </a:p>
        </p:txBody>
      </p:sp>
      <p:pic>
        <p:nvPicPr>
          <p:cNvPr id="13" name="Billede 12" descr="Et billede, der indeholder tekst, design&#10;&#10;Automatisk genereret beskrivelse">
            <a:extLst>
              <a:ext uri="{FF2B5EF4-FFF2-40B4-BE49-F238E27FC236}">
                <a16:creationId xmlns:a16="http://schemas.microsoft.com/office/drawing/2014/main" id="{7484A0E2-8DD6-EF6C-0CB9-D88401EDD05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97" t="12233" r="29802" b="17763"/>
          <a:stretch/>
        </p:blipFill>
        <p:spPr bwMode="auto">
          <a:xfrm>
            <a:off x="4475073" y="6141442"/>
            <a:ext cx="1372971" cy="14967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094F3D6B-0914-F901-2572-FF476BAF99FA}"/>
              </a:ext>
            </a:extLst>
          </p:cNvPr>
          <p:cNvSpPr txBox="1"/>
          <p:nvPr/>
        </p:nvSpPr>
        <p:spPr>
          <a:xfrm>
            <a:off x="821006" y="9551786"/>
            <a:ext cx="5650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100" dirty="0"/>
              <a:t>Hardam A/S • 97 42 32 33 • </a:t>
            </a:r>
            <a:r>
              <a:rPr lang="da-DK" sz="1100" dirty="0">
                <a:hlinkClick r:id="rId9"/>
              </a:rPr>
              <a:t>post@hardam.dk</a:t>
            </a:r>
            <a:r>
              <a:rPr lang="da-DK" sz="1100" dirty="0"/>
              <a:t> </a:t>
            </a:r>
            <a:r>
              <a:rPr lang="da-DK" sz="1100"/>
              <a:t>•  </a:t>
            </a:r>
            <a:r>
              <a:rPr lang="da-DK" sz="1100" dirty="0">
                <a:hlinkClick r:id="rId10"/>
              </a:rPr>
              <a:t>www.hardam-shop.dk</a:t>
            </a:r>
            <a:r>
              <a:rPr lang="da-DK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5859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4698</TotalTime>
  <Words>192</Words>
  <Application>Microsoft Office PowerPoint</Application>
  <PresentationFormat>A4-papir (210 x 297 mm)</PresentationFormat>
  <Paragraphs>53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Abadi Extra Light</vt:lpstr>
      <vt:lpstr>Aptos</vt:lpstr>
      <vt:lpstr>Aptos Display</vt:lpstr>
      <vt:lpstr>Arial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Heidi Søderhol Skydsgaard</dc:creator>
  <cp:lastModifiedBy>Gitte Nielsen</cp:lastModifiedBy>
  <cp:revision>15</cp:revision>
  <dcterms:created xsi:type="dcterms:W3CDTF">2024-11-01T11:30:37Z</dcterms:created>
  <dcterms:modified xsi:type="dcterms:W3CDTF">2024-11-05T09:31:31Z</dcterms:modified>
</cp:coreProperties>
</file>